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76" r:id="rId5"/>
    <p:sldId id="272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09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7523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358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 and Pray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gather here in this place of prayer,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 sacred, holy space.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gather here in this place of prayer,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now, come and pray.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 and Pray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gather here to celebrate,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gather here to pray.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thank and praise our God,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share God’s love today.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87627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gather here in this place of prayer,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 sacred, holy space.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gather here in this place of prayer,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now, come and pray.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51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Sometimes we stand, sometimes we sing,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Sometimes we sit quite still.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come to hear God’s holy Word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we will listen well.</a:t>
            </a:r>
          </a:p>
        </p:txBody>
      </p:sp>
    </p:spTree>
    <p:extLst>
      <p:ext uri="{BB962C8B-B14F-4D97-AF65-F5344CB8AC3E}">
        <p14:creationId xmlns:p14="http://schemas.microsoft.com/office/powerpoint/2010/main" val="3701502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082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gather here in this place of prayer,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 sacred, holy space.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gather here in this place of prayer,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Come now, come and pray.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 and Pray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0072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161</Words>
  <Application>Microsoft Office PowerPoint</Application>
  <PresentationFormat>Widescreen</PresentationFormat>
  <Paragraphs>28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22</cp:revision>
  <dcterms:created xsi:type="dcterms:W3CDTF">2016-02-03T06:15:21Z</dcterms:created>
  <dcterms:modified xsi:type="dcterms:W3CDTF">2016-02-03T07:26:16Z</dcterms:modified>
</cp:coreProperties>
</file>